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0DD8-F024-4F5D-90F9-60885C514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BBE9-354B-44EC-98DA-C956626E9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2DD48-C2E3-4566-BCF5-25F04EB1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BC7B-7E6D-4A1A-9145-51F26E7D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18D9D-4EB8-45E7-AFD3-45BD5632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9429-E9A7-46D2-A78E-2F3F63FD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94939-E470-485F-8EEA-D524A3FF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A8E6-AE64-448A-B55A-B02A5809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6BF60-C942-4028-9E81-8A97E840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AC18-1E68-446E-BA93-C51C05D2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9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3BB69-6CE1-4588-A1FD-D6DCD6826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06872-3577-4213-A8C3-E727FACBC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2698C-618E-45B0-9BB3-F0605B15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9206-5C77-4875-AC28-41002A76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755AD-C28A-4928-B860-FCE36B00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2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CECB-609E-4F8B-8CE8-05011FC3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351E-5D3B-4CE1-B484-0972D8F6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58A8A-69A0-48DE-8239-FFF18A5E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C3AD2-4F2C-4580-894F-B0B85ACA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FFBF-0A37-4143-A1F4-973F9358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6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B918-83F7-4064-B251-9F5449AB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35879-A768-42BF-86DC-F346F2398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9200-B75A-4484-94D7-0169AF19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29BF-8953-4B02-AB30-B8A8250E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0C255-6E45-4592-A177-502813C6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3650-9433-4E95-A152-B4D1D9EA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2A17-3808-40F6-8E4A-EB4AF88DC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51BD1-2D3D-41D7-83E2-DA53CB84B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BA356-1113-4DD1-864A-A54C8D87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65303-06AE-4E50-B053-0FB702CD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5161-9A8A-4096-AC18-C75A30A5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554F-D2D2-4488-806D-C023E9DC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5AB2-5B83-4E3A-B19C-FD75497F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D0E8E-78D8-4A53-9D90-E6093C2A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3DDD5-481D-44A0-B00B-7D8582CA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4573C-9256-4FF3-B61D-3C8987091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824CC-735A-4BE3-B415-6137A78E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8C396-2334-44F9-88E9-B6A4902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8EE5D-0B95-4B45-8321-B9CDF981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7083-15C0-4081-8070-B7EFA561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194FC-2DCA-4284-BA97-8BDA4071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626E9-AD23-4199-A4A0-D174C3D9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CADDB-8932-4F86-AD2B-484AD213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1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7DF3-EEB7-4974-8865-BA235D52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39A84-B8B0-4223-91FD-172A7B2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C588E-F9D5-4764-BF5A-A914C39B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3DA-B3C2-4BDA-B826-5A582286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FEB4-C661-4EC6-B527-23AF7F56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6CA62-94B2-475F-BAFD-71632AF01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BF186-50C5-4CDF-B55F-F49A6785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05C7E-25B2-43A1-9C26-7F1D1E38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9D5C-DE2A-4FC7-84CA-32131D27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A310-12A0-4197-85CD-99BB7AF3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87BB5-71E8-4F48-AC9C-D936D1C5B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9895D-1F0E-4E1F-B3B8-8ABD6FF9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10311-B4D1-4A7C-81ED-75C0831B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3495B-320B-4FED-9A86-DA9F6523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E112F-BC88-4E28-9E65-40F7A2A2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52B65-58AF-472F-BE63-4EC74B88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D82A-222C-4D96-A0F2-D4D41452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A1CC-8BCD-48EA-8E5A-A07223BF0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9A42-5C36-496F-AC64-356077F62C56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CABBC-C3ED-4932-9698-181A5D0B3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DD44-552A-4FB3-B693-FC2C7BA6B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E316-FC26-43FB-A23D-A52298091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or43.org/u/Door43/en_obs/af90d38012/18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inthetwohearts.wordpres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Va'eira" TargetMode="External"/><Relationship Id="rId7" Type="http://schemas.openxmlformats.org/officeDocument/2006/relationships/hyperlink" Target="https://live.door43.org/u/Door43/en-obs/54d28657e8/45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live.door43.org/u/bspidel/en-obs/54d28657e8/12.html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andalfsgallery/1220262039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ABFDD0-F621-48E0-96FE-97F354971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799308" cy="18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469376-0453-4DD8-82DD-3C3C29B9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C0005-C252-421C-9BE9-7796274089E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door43.org/u/Door43/en_obs/af90d38012/18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lothing, wall&#10;&#10;Description automatically generated">
            <a:extLst>
              <a:ext uri="{FF2B5EF4-FFF2-40B4-BE49-F238E27FC236}">
                <a16:creationId xmlns:a16="http://schemas.microsoft.com/office/drawing/2014/main" id="{5DB14FCF-9735-482F-9BA7-506B41695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285358"/>
            <a:ext cx="13228320" cy="15810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66F9A-2F25-4100-8DC5-094524C7B947}"/>
              </a:ext>
            </a:extLst>
          </p:cNvPr>
          <p:cNvSpPr txBox="1"/>
          <p:nvPr/>
        </p:nvSpPr>
        <p:spPr>
          <a:xfrm>
            <a:off x="8640000" y="6480000"/>
            <a:ext cx="5783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livinginthetwohearts.wordpress.co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6881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49F182C-57FD-42B5-8254-919530D0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98" r="2" b="5370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9" name="Picture 8" descr="A group of people on a mountain&#10;&#10;Description automatically generated">
            <a:extLst>
              <a:ext uri="{FF2B5EF4-FFF2-40B4-BE49-F238E27FC236}">
                <a16:creationId xmlns:a16="http://schemas.microsoft.com/office/drawing/2014/main" id="{2BA2BA13-1FA9-44CB-9C42-A2E264C59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305" r="6295" b="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3" name="Picture 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4DF2F4A6-4FFB-4270-923C-459DEDFEDC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435" r="14553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EC517-ABDB-4941-AEC5-F6434485735E}"/>
              </a:ext>
            </a:extLst>
          </p:cNvPr>
          <p:cNvSpPr txBox="1"/>
          <p:nvPr/>
        </p:nvSpPr>
        <p:spPr>
          <a:xfrm>
            <a:off x="2347254" y="314597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Va'ei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D30BD-1EC0-4985-9072-38C4E133C4FD}"/>
              </a:ext>
            </a:extLst>
          </p:cNvPr>
          <p:cNvSpPr txBox="1"/>
          <p:nvPr/>
        </p:nvSpPr>
        <p:spPr>
          <a:xfrm>
            <a:off x="2347255" y="601447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live.door43.org/u/bspidel/en-obs/54d28657e8/12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E4A59-AFB1-4300-BA88-81B3F121A9E9}"/>
              </a:ext>
            </a:extLst>
          </p:cNvPr>
          <p:cNvSpPr txBox="1"/>
          <p:nvPr/>
        </p:nvSpPr>
        <p:spPr>
          <a:xfrm>
            <a:off x="9241491" y="601447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live.door43.org/u/Door43/en-obs/54d28657e8/45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A4ECD728-8E01-47FA-98ED-3DF8442DD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1" r="178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A6813-6A5D-4C3F-938E-4AACFB85F18E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flickr.com/photos/gandalfsgallery/1220262039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Taylor</dc:creator>
  <cp:lastModifiedBy>Alex Taylor</cp:lastModifiedBy>
  <cp:revision>1</cp:revision>
  <dcterms:created xsi:type="dcterms:W3CDTF">2020-03-24T17:14:03Z</dcterms:created>
  <dcterms:modified xsi:type="dcterms:W3CDTF">2020-03-24T17:14:54Z</dcterms:modified>
</cp:coreProperties>
</file>