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B01"/>
    <a:srgbClr val="82091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66D1-ACA6-4017-AB16-5C9698EB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01440-3C89-45AB-A509-5D055663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B44E7-A951-4378-9EB7-D9F4088E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B5D1-5A6A-46D6-A6B1-00D923F8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DED9-9AA3-4EEB-AAD2-140610A1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5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42A9-078F-47CE-BABA-C1520C46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70838-8780-4807-9AC8-F64F0E8F7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94257-9F31-4F2F-9E31-0B0E8607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A63-DE0A-4585-A08F-738752A1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A4128-5E3C-4054-9D8B-29602DB6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5CC14-8A98-4639-A7E2-745A62715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CF5EF-C682-4BCD-90FB-597FB0AEB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DDA3E-5AD2-4A08-A399-AEE800EE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FA9C9-2DFA-4446-A44D-73A3C012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21078-457F-430E-A1E8-4C44BE1C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8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CC17-B013-4CAA-9260-28E3B3C5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E1AE-FFC2-44AD-8F0F-4F1D04EB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4350-0B92-4FD2-BB13-E6F6306B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4DFB6-5A83-420A-97BA-6E51C4CC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C19E8-C00C-43BF-B0DB-020D03DE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2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BD61-8D93-459E-8D1E-176BCFF0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82210-C023-4E24-8764-A33A0AE4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CCB8F-08F8-45C0-9937-7F85543F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A7836-21DF-426F-901A-69975DFD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C198-0951-4AB9-AFA7-29A5C458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7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8B2F-E82C-47A8-8B3D-F84C9868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5797-DB3B-4349-80D4-5A3A79F8E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12799-D47C-45C7-8B5E-378E0460E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168EF-ECDF-45F2-A4F8-9CCEE557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8C13-456E-462E-91F2-2C048ACA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23F74-AEAA-4C18-96D5-569E4EA3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4F15-5731-4A56-BF83-7ECD1FC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5FE01-9793-4D0B-88C5-17E016300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A0D8B-18E2-42E0-A560-B00BBCEC8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4C06B-517A-4FF1-8CF3-04EB24858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A018C-FF5F-44F2-A982-DD202CAB4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E4F47-3068-4C16-BB19-98778A65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24E33-FB2C-4E4E-9BFD-7F6C74DD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14618-86EF-4D97-9F88-C507F31D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8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0E78-8E84-4E5E-BADF-F11C33D9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4044E-7C80-4E91-B0EA-857AA7FE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9307B-0E2F-47EE-91B7-7A0121F4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A13B-043E-4D17-A54D-DF624451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2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E7364-D171-4C8D-B783-6E9E7A5F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CA806-BDBA-4A56-B52D-37789B32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91310-7675-4DE0-9F1B-580359F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1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8684-7A2B-4D9A-9E25-449B1D92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6B54B-22DE-4224-9A29-1C88FFFD4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6D4D-F0C4-420F-A40F-E5457E7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2BBF4-18AC-4C7C-ABF0-7F93C829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D9B59-FB37-4515-A222-75F40D88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A8CC2-56A5-44A1-8D08-EC8C6E80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73FB-116F-4413-B1E4-6B82B49F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9E5A7-0C32-4A78-A28E-5EB925F78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4DFE5-997E-4F37-8F69-DEB2977D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4DB46-B226-4DD2-AEC1-667A231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ADB3A-50FA-477A-9C2B-04928B1A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A2AAA-FC80-4F76-AE02-F54705E7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21590-CAE0-4A01-A76B-38D28BBF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657DE-E400-4301-8C8A-BF8606E5F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21666-1BFF-4FB2-AF0F-C870ED859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2C71-2B85-44C2-8F82-F340A02E6A0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755DF-E776-4302-A55E-9D9F69DFD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1231-235A-4F60-A262-81B0186DA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7DB2-2EA8-4AEF-A57B-D1A5D1BB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5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woman, female, standing&#10;&#10;Description automatically generated">
            <a:extLst>
              <a:ext uri="{FF2B5EF4-FFF2-40B4-BE49-F238E27FC236}">
                <a16:creationId xmlns:a16="http://schemas.microsoft.com/office/drawing/2014/main" id="{6B35D5CC-8EB6-43ED-94D0-F4124E4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12192000" cy="6097912"/>
          </a:xfrm>
          <a:prstGeom prst="rect">
            <a:avLst/>
          </a:prstGeom>
          <a:solidFill>
            <a:srgbClr val="820918"/>
          </a:solidFill>
        </p:spPr>
      </p:pic>
    </p:spTree>
    <p:extLst>
      <p:ext uri="{BB962C8B-B14F-4D97-AF65-F5344CB8AC3E}">
        <p14:creationId xmlns:p14="http://schemas.microsoft.com/office/powerpoint/2010/main" val="37616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F2F63E-5F8F-4337-A9EF-C63EEAB10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10692384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7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56A81-022F-4CD9-928F-CECE4A520825}"/>
              </a:ext>
            </a:extLst>
          </p:cNvPr>
          <p:cNvSpPr txBox="1"/>
          <p:nvPr/>
        </p:nvSpPr>
        <p:spPr>
          <a:xfrm>
            <a:off x="928914" y="1841610"/>
            <a:ext cx="2830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Cat</a:t>
            </a:r>
          </a:p>
          <a:p>
            <a:r>
              <a:rPr lang="en-GB" sz="4400" dirty="0">
                <a:solidFill>
                  <a:schemeClr val="bg1"/>
                </a:solidFill>
              </a:rPr>
              <a:t>Step</a:t>
            </a:r>
          </a:p>
          <a:p>
            <a:r>
              <a:rPr lang="en-GB" sz="4400" dirty="0">
                <a:solidFill>
                  <a:schemeClr val="bg1"/>
                </a:solidFill>
              </a:rPr>
              <a:t>Shop</a:t>
            </a:r>
          </a:p>
          <a:p>
            <a:r>
              <a:rPr lang="en-GB" sz="4400" dirty="0">
                <a:solidFill>
                  <a:schemeClr val="bg1"/>
                </a:solidFill>
              </a:rPr>
              <a:t>Lorry</a:t>
            </a:r>
          </a:p>
          <a:p>
            <a:r>
              <a:rPr lang="en-GB" sz="4400" dirty="0">
                <a:solidFill>
                  <a:schemeClr val="bg1"/>
                </a:solidFill>
              </a:rPr>
              <a:t>Dinner</a:t>
            </a:r>
          </a:p>
          <a:p>
            <a:r>
              <a:rPr lang="en-GB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DA5D8-F237-44E1-A52E-8661C21894AB}"/>
              </a:ext>
            </a:extLst>
          </p:cNvPr>
          <p:cNvSpPr txBox="1"/>
          <p:nvPr/>
        </p:nvSpPr>
        <p:spPr>
          <a:xfrm>
            <a:off x="4027714" y="1841610"/>
            <a:ext cx="2830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Bottle</a:t>
            </a:r>
          </a:p>
          <a:p>
            <a:r>
              <a:rPr lang="en-GB" sz="4400" dirty="0">
                <a:solidFill>
                  <a:schemeClr val="bg1"/>
                </a:solidFill>
              </a:rPr>
              <a:t>Knife</a:t>
            </a:r>
          </a:p>
          <a:p>
            <a:r>
              <a:rPr lang="en-GB" sz="4400" dirty="0">
                <a:solidFill>
                  <a:schemeClr val="bg1"/>
                </a:solidFill>
              </a:rPr>
              <a:t>Thought</a:t>
            </a:r>
          </a:p>
          <a:p>
            <a:r>
              <a:rPr lang="en-GB" sz="4400" dirty="0">
                <a:solidFill>
                  <a:schemeClr val="bg1"/>
                </a:solidFill>
              </a:rPr>
              <a:t>Biscuit</a:t>
            </a:r>
          </a:p>
          <a:p>
            <a:r>
              <a:rPr lang="en-GB" sz="4400" dirty="0">
                <a:solidFill>
                  <a:schemeClr val="bg1"/>
                </a:solidFill>
              </a:rPr>
              <a:t>Difficult</a:t>
            </a:r>
          </a:p>
          <a:p>
            <a:r>
              <a:rPr lang="en-GB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EF809-46D3-470A-B969-9D75BA440341}"/>
              </a:ext>
            </a:extLst>
          </p:cNvPr>
          <p:cNvSpPr txBox="1"/>
          <p:nvPr/>
        </p:nvSpPr>
        <p:spPr>
          <a:xfrm>
            <a:off x="7373257" y="1841610"/>
            <a:ext cx="41801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Mischief</a:t>
            </a:r>
          </a:p>
          <a:p>
            <a:r>
              <a:rPr lang="en-GB" sz="4400" dirty="0">
                <a:solidFill>
                  <a:schemeClr val="bg1"/>
                </a:solidFill>
              </a:rPr>
              <a:t>Necessarily</a:t>
            </a:r>
          </a:p>
          <a:p>
            <a:r>
              <a:rPr lang="en-GB" sz="4400" dirty="0">
                <a:solidFill>
                  <a:schemeClr val="bg1"/>
                </a:solidFill>
              </a:rPr>
              <a:t>Occasion</a:t>
            </a:r>
          </a:p>
          <a:p>
            <a:r>
              <a:rPr lang="en-GB" sz="4400" dirty="0">
                <a:solidFill>
                  <a:schemeClr val="bg1"/>
                </a:solidFill>
              </a:rPr>
              <a:t>Opportunity</a:t>
            </a:r>
          </a:p>
          <a:p>
            <a:r>
              <a:rPr lang="en-GB" sz="4400" dirty="0">
                <a:solidFill>
                  <a:schemeClr val="bg1"/>
                </a:solidFill>
              </a:rPr>
              <a:t>Accommodation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E83DE-39F2-4DEA-B5FE-426C40608CB0}"/>
              </a:ext>
            </a:extLst>
          </p:cNvPr>
          <p:cNvSpPr txBox="1"/>
          <p:nvPr/>
        </p:nvSpPr>
        <p:spPr>
          <a:xfrm>
            <a:off x="4005943" y="621828"/>
            <a:ext cx="418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Spelling test</a:t>
            </a:r>
          </a:p>
        </p:txBody>
      </p:sp>
    </p:spTree>
    <p:extLst>
      <p:ext uri="{BB962C8B-B14F-4D97-AF65-F5344CB8AC3E}">
        <p14:creationId xmlns:p14="http://schemas.microsoft.com/office/powerpoint/2010/main" val="17618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Neighbours</dc:title>
  <dc:creator>Jill Stolberg</dc:creator>
  <cp:lastModifiedBy>Alex Taylor</cp:lastModifiedBy>
  <cp:revision>5</cp:revision>
  <dcterms:created xsi:type="dcterms:W3CDTF">2019-05-15T14:22:22Z</dcterms:created>
  <dcterms:modified xsi:type="dcterms:W3CDTF">2020-03-26T09:27:46Z</dcterms:modified>
</cp:coreProperties>
</file>