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8A3D-AE3B-48C3-8884-DBC7D39E3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D4505-A3F8-4927-9DB6-E0FAF307D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F95C-CD0A-4CFA-9A74-2C8862A5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52D4-FADC-479D-8951-95375D24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BB3A-2117-4FEA-A314-845AC4C3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5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F82A-5128-4107-B8D9-744ECDB4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C0DFB-D1BD-415B-98C1-5EB4B627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508D-EAF1-4EE7-88AE-50624328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DC325-F54A-4B0B-A921-39FCF18F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6634-69C4-4EF4-B41C-6B06C59E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8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E5EA31-F6C6-4533-88DC-EDAFBF3EA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08354-FEF6-459A-814A-3489EFD37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1F3B-3573-4D80-B217-9621F06C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37DF9-1832-488B-AF5A-59D60705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78DF-342C-4EAF-AE3D-BD1706F0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25D7-C882-4D5C-805D-8078F7C4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EFAD-7280-45D5-99B4-EF680511E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511C8-4FBA-4FFA-A888-C906E8FB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471E1-DE49-4523-89BA-2E814122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A7CF4-0258-483E-803F-659AF018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5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06D2-A42C-4C75-99FE-B1879A6B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12C5-B341-4CEF-BBAF-BD397362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2DD00-B53C-4E0F-A195-39E2CFD8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3A4D-7C0B-42CD-B42A-EA801003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02E3-8793-4FFB-A80A-77D34A5F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3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5EAF-01D4-48F3-BF14-710A3D5E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C3755-350C-4BEF-BA8E-ED361F20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8FE7C-54CA-4412-9713-B8DDAD833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08354-68C9-46A1-9845-025C2D89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ED657-4193-42D2-BDEB-AE373751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F8D45-5E66-437D-AE3A-67F9C8ED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2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0011-3DC0-4AB0-8242-56AEF9CE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E147-823F-4752-B3D5-CBAE9C36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80040-4977-4365-BD05-7C02438BE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DF49C-D223-486E-857D-FD7742EFB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2B53C-920F-4770-BD43-A4E4DD6E3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5F11F-FAF4-4533-B7DE-81319935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4083E-3929-43F6-A1C0-8369C80D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3E859-8B93-4B57-B38D-D58EC793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0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3311-E7B8-44AD-B652-144079ED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F6E5B-62F9-42E5-90C6-D8DD8673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C841F-FF59-4772-8047-144DBD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6BBB9-A46D-48FA-8CF6-37DCB8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9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10EB0-86FE-459B-ADD3-AA9E10F8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BF168-B980-46E4-A652-24A14BD0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64845-7D0F-451C-AB40-F939CFAD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1C96-5958-4130-A868-790D4A3D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351C-731A-4B57-BF9B-E6A51797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41BE1-60C9-4782-BC0E-1CCFEED8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037A2-8B51-4B1A-AE30-E8439E0A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21B8C-9C63-4ACB-A789-FC011632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FEF2-EC3F-4CD9-9A52-E326738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E90F-789E-4724-B36C-6AFA5CB1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521EE-EB73-4F51-A7E0-D129E00EC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F0B37-5171-48FB-8E1A-4C9644BE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A9E71-AAAC-499B-B72D-D80CE806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0A07D-F4C3-4821-87A7-11669F09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172A-E15D-4FA9-A13C-42BAAFD7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962DA-8745-4B75-BE49-73A55853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5CBF-5023-438F-B809-50E810B6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A9C1-4321-4CB3-A4F4-30A9A2EA1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B96F-43A2-447B-BCD9-8346F39E2D3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29F9-B4DA-46B4-9C9A-3DB7E8FEE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9826-64EE-40DC-88C1-D3090D3EB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054D-7FB0-48EA-A2FD-25522C8C2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pa-butterfly-stage-nature-green-73236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ublicdomainpictures.net/view-image.php?image=54244&amp;picture=monarch-butterfly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openclipart.org/detail/175368/malay-by-bedpanner-175368" TargetMode="External"/><Relationship Id="rId7" Type="http://schemas.openxmlformats.org/officeDocument/2006/relationships/hyperlink" Target="https://openclipart.org/detail/264461/skateboard-african-ki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pixabay.com/en/old-female-woman-face-person-304605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en.wikipedia.org/wiki/Turb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8817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BCB9F-7CC7-467A-B6BA-8DB400261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1"/>
            <a:ext cx="10800000" cy="1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D26CCD2-4BB5-4D6E-AA82-A7E823D7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547" y="299720"/>
            <a:ext cx="3552825" cy="6096000"/>
          </a:xfrm>
          <a:prstGeom prst="rect">
            <a:avLst/>
          </a:prstGeom>
        </p:spPr>
      </p:pic>
      <p:pic>
        <p:nvPicPr>
          <p:cNvPr id="5" name="Picture 4" descr="A close up of an insect&#10;&#10;Description automatically generated">
            <a:extLst>
              <a:ext uri="{FF2B5EF4-FFF2-40B4-BE49-F238E27FC236}">
                <a16:creationId xmlns:a16="http://schemas.microsoft.com/office/drawing/2014/main" id="{A847846B-87D8-4D9C-A2E0-9386E1119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73706" y="708866"/>
            <a:ext cx="6247747" cy="50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6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B5E7519-4490-4B0F-B4FC-4CD8F81A6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15" r="5" b="16969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AC5EC4-B6EE-4337-AD34-222DC056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060" r="-1" b="19744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5BB5D7A1-3E43-4FD1-A38E-DBF4AAD15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0930" b="-2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99D6A0B-DE5B-43EF-B55D-09D910D094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4807" b="-2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785950-3A92-4FB8-B59C-8AA9B84A2246}"/>
              </a:ext>
            </a:extLst>
          </p:cNvPr>
          <p:cNvSpPr txBox="1"/>
          <p:nvPr/>
        </p:nvSpPr>
        <p:spPr>
          <a:xfrm>
            <a:off x="9563223" y="633621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9" tooltip="https://en.wikipedia.org/wiki/Turb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9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out</dc:title>
  <dc:creator>Jill Stolberg</dc:creator>
  <cp:lastModifiedBy>Alex Taylor</cp:lastModifiedBy>
  <cp:revision>6</cp:revision>
  <dcterms:created xsi:type="dcterms:W3CDTF">2019-04-03T10:08:24Z</dcterms:created>
  <dcterms:modified xsi:type="dcterms:W3CDTF">2020-03-24T17:17:40Z</dcterms:modified>
</cp:coreProperties>
</file>