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B01"/>
    <a:srgbClr val="82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068F-7B20-43E3-AC83-E36D137C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63FB0-AA3D-430B-B7E2-CC59FC92D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22529-2149-4A7C-94D9-E9CC6D8E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AEF10-5EF3-4491-9B2A-EB16579F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B4DAD-6A99-4334-8203-C6A2D408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5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6E3D-F6C5-494E-B11D-5B97CFE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8DF1-BDF8-420D-8412-6B9D77365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76AEB-45B7-4472-9850-8F4AD85E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3A3D-123A-471C-ABF3-918B119A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2118-41D9-4ADD-A4DA-78E5317B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50DEA-2418-42FA-952A-A4E045D3C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00F3F-B1A1-443E-802F-C9AC27D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44CBE-20DC-4470-9234-9BB4CFB1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A7071-289B-4A6A-9457-5897032D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4F67-28B9-4FDA-A210-8C5A1667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EFCD-BEDF-4EFC-9CAF-D8EB3AC5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C8B0-C78D-4C68-9DFC-189F68AA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5A6B4-009A-4549-B605-3BDC7812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5A8C-E2FE-43BB-8164-5990BADE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8274-B039-4A60-8652-B2536F2F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9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7744-4FB5-4AF2-9C45-70DA1437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ADF07-2421-4F7D-B701-3F108CB7B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3589F-2736-493B-AFAF-4DCD9E4B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75AFF-086A-4816-B717-E67EDBD3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56FB7-9393-4C8E-AC0C-32A8E79A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1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B0A2-94F3-4D7F-B080-C006E01A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E07E-7C5F-487F-80E3-1242165FF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D2A0-42A8-42F0-B04A-6A933550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A3D7C-E690-46B8-BED6-2F08400F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69640-20F1-441C-97D9-5E84027E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3F472-EF3A-4E55-B87F-C7F91957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9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BBD-923E-4057-9873-2E32F6D0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817A-9A58-4267-8B6A-B4847E06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9F883-D93D-4CD3-AA50-D9F6BA06D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C1AD0-B0CF-4175-B2D7-6CFD56AF8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20CBC-429F-46DA-BC67-D9049B70D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95851-30A2-4F1E-8935-E7E2A8EE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D711B-E6B8-4382-B74F-7D112E10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8D80F-63E6-460B-8837-7E19F62C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3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1794-24F5-4707-B28E-6C256A2C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63E9-4963-4C06-AC3A-D3A90265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49D7C-4013-4C67-AF62-FAAC7BCF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E9F31-E156-4301-BF88-F7E18FF1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1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1C920-97DE-4AFB-A536-4769E4FC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EBBAF-4F76-48A1-826F-279F5CD2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C143-DCA6-4CE8-9D09-4770F331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3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B8FF-DA36-45CD-AFDE-C64661AD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E75A-FE95-4B47-B099-0FCAEB49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AB880-A90F-4CD3-8269-04E821575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18DF6-D3BF-4F2F-BDF8-551C0658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4B1D6-A6FA-4A74-BAC9-41E2ECA7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C50A-583D-442C-8241-5208BD8C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7D15-B376-405F-844D-5CF664C7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8BFFD-B344-49DE-BB23-BED9B5961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9B0BA-E4DF-4741-80CC-69A12B04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A5CF4-7D02-4001-90E4-D4B1E80A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DEBAC-FCC0-46B5-BDDC-AD7A7E04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99E4B-EECA-4584-AEAD-E1DDA1CA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ACE83-4446-4126-9B63-3672BE39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23C0-8DD7-489F-8B6B-F4D92123F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174C-9196-4BDD-8DA3-20B5E087E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F4E3-C5A5-45E0-B18D-85E69F4A799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AFEC-165D-44F5-B822-143E3818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5781E-E6C2-47D8-A80C-90A9062C6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A8DC-56C3-410D-9017-6BECA207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97912"/>
          </a:xfrm>
          <a:prstGeom prst="rect">
            <a:avLst/>
          </a:prstGeom>
          <a:solidFill>
            <a:srgbClr val="820918"/>
          </a:solidFill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3E4EB-85BE-4C4E-A5A3-8DFC16DB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10692384" cy="180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8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lying on a bed&#10;&#10;Description automatically generated">
            <a:extLst>
              <a:ext uri="{FF2B5EF4-FFF2-40B4-BE49-F238E27FC236}">
                <a16:creationId xmlns:a16="http://schemas.microsoft.com/office/drawing/2014/main" id="{DD61718D-B00B-483D-928F-B39689732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-3" b="14928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8533E0C8-6CC6-4AFD-886C-D04E50A1F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r="-3" b="4284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ACA20793-2F27-444A-9472-C7CF5307A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r="-3" b="18875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3" name="Picture 2" descr="A baby sitting on a bed&#10;&#10;Description automatically generated">
            <a:extLst>
              <a:ext uri="{FF2B5EF4-FFF2-40B4-BE49-F238E27FC236}">
                <a16:creationId xmlns:a16="http://schemas.microsoft.com/office/drawing/2014/main" id="{4E0D9AE5-BF6C-46C6-AB0D-A360CD6349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r="-3" b="6034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woman, holding, sitting&#10;&#10;Description automatically generated">
            <a:extLst>
              <a:ext uri="{FF2B5EF4-FFF2-40B4-BE49-F238E27FC236}">
                <a16:creationId xmlns:a16="http://schemas.microsoft.com/office/drawing/2014/main" id="{44882368-9060-408D-ACFF-B6469ED57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064"/>
            <a:ext cx="12527304" cy="8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8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Taylor</dc:creator>
  <cp:lastModifiedBy>Alex Taylor</cp:lastModifiedBy>
  <cp:revision>2</cp:revision>
  <dcterms:created xsi:type="dcterms:W3CDTF">2020-03-26T09:03:04Z</dcterms:created>
  <dcterms:modified xsi:type="dcterms:W3CDTF">2020-03-26T09:11:57Z</dcterms:modified>
</cp:coreProperties>
</file>