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B01"/>
    <a:srgbClr val="8209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CBD6-8CEC-425E-8494-4BB494700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FA7BF-0E43-41E6-83CF-B46C126BD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B1E0-8DBF-4680-9AAF-172355E4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0FE8-B19D-4DC6-BF42-B727535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78165-40DE-4ACF-A812-27F8872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7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901E-9CA2-40DF-B664-7028B5AA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BD06D-EB87-4A2D-997D-2E28717D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974C-BA5F-45C0-86F7-7DAAAAC8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809EB-8C0E-4D52-AB80-F0697126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FC990-61B5-40B9-8B24-9EF55636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8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050D8-16D9-4895-9FFE-F9FE31E65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CBDA6-01B1-472E-903C-B480E675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1B3DF-E897-4AE4-81AA-36379BC9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C660-B794-4612-AC74-DB2E62D0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8023-D575-497A-A2EC-D52D1CC6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0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2834-CCDA-4C4E-A82C-77D01FA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76E4-9AF0-4CEA-8649-A68FD31F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81A6F-1B32-4D79-96AF-55877DD7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8C4C-4E2B-4BCC-BD37-A8F056CC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F6195-5F9A-4ADE-A1AE-8280433C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F849-693D-4B7B-AAC6-00C4B80E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7FA1-9202-448B-AEDE-5945FD76D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C701-0C76-4724-AD82-8CE89726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7D11D-03F9-4B7B-8839-737A9115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F1F36-0B7A-4BA0-8A5C-D67DB578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7029-164B-433D-8D27-894C0502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C961A-7EFA-4C21-8BA9-699CF3A7D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B8A71-639B-4C93-8DED-D4FA0ACF6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15C73-F35A-4E05-9DB7-DE7CD1B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2926C-7EDC-47F7-86C1-E748D17D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A9769-4AEE-464A-BA72-9146D946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348E-96D0-413F-AA3C-4D158BB4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25048-8784-477D-A26F-8A5B2844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C53AB-FBA1-4FBA-8019-024D64AF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93229-AA8F-4EAE-B0C5-F59B24647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930B9-4F59-434A-ACF0-DC81F54A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EE877-DA1B-4AB7-A739-D182C707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4514B-86A5-49C9-BF55-473EF6C1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CF841-FF82-4E1C-97C8-23DB107B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67AA-8E16-40BB-92EF-80B011A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852C1-CF14-42BC-80AF-E37F9D72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AF7A4-89FC-405E-A78C-3E64A54F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C4B24-6490-420A-9AB1-EFB0281B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2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AAF18-EBA1-42AC-ADD3-6A29BC65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0E487-F23D-4577-BB4B-818C4C6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6FBE5-6931-47A6-893C-B4846315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8ABB-9089-4D52-B09C-36348E63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55E9-2C0E-4EF4-ADCE-FFDF39E6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3CA62-039B-47DD-9C31-5380DA83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E3F42-8DDF-42D8-B405-ACDA1827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0AB8A-3E47-4F9E-87D1-A399B1FE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E190-589C-4A56-B941-38073253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93D0-079B-4E43-B800-AFFD141B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E65AF-B01A-48BD-87DC-F63CF12F5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2441F-AA3C-4BD0-97C0-837A3C83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A7B4-4C97-4D03-8E55-2F271FAD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1AF2E-41ED-42E0-87D0-C99842BE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054EF-5ACC-4F15-BF11-734566CA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EE7C1-E4EC-43C7-B0DF-C2CD26B2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DBC02-F2BF-4CE2-9B5D-449222B81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317E9-26FE-4049-8AB0-DF077117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B41D-081F-4901-A9C8-C381F821486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0FCB2-C37E-4B8D-BAF7-264324F91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34C8-AF06-4914-B0BD-9D5C03C03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935D-CF58-4D75-A8C7-11ACC1A7B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D930FA-8BDA-4F44-A7B5-8BA3D6FC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692384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1B629-9F8F-4D7F-9D77-62526F736598}"/>
              </a:ext>
            </a:extLst>
          </p:cNvPr>
          <p:cNvSpPr txBox="1"/>
          <p:nvPr/>
        </p:nvSpPr>
        <p:spPr>
          <a:xfrm>
            <a:off x="682171" y="943429"/>
            <a:ext cx="11074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4400" dirty="0">
                <a:solidFill>
                  <a:schemeClr val="bg1"/>
                </a:solidFill>
              </a:rPr>
              <a:t>When I look at the sky, which you have made,</a:t>
            </a:r>
            <a:endParaRPr lang="en-GB" sz="4400" dirty="0">
              <a:solidFill>
                <a:schemeClr val="bg1"/>
              </a:solidFill>
            </a:endParaRP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at the moon and the stars,</a:t>
            </a: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			which you set in their places—</a:t>
            </a:r>
            <a:endParaRPr lang="en-GB" sz="4400" dirty="0">
              <a:solidFill>
                <a:schemeClr val="bg1"/>
              </a:solidFill>
            </a:endParaRP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what are human beings, that you think of them;</a:t>
            </a:r>
            <a:endParaRPr lang="en-GB" sz="4400" dirty="0">
              <a:solidFill>
                <a:schemeClr val="bg1"/>
              </a:solidFill>
            </a:endParaRP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mere mortals, that you care for them?</a:t>
            </a:r>
            <a:endParaRPr lang="en-GB" sz="4400" dirty="0">
              <a:solidFill>
                <a:schemeClr val="bg1"/>
              </a:solidFill>
            </a:endParaRPr>
          </a:p>
          <a:p>
            <a:pPr algn="r" hangingPunct="0"/>
            <a:endParaRPr lang="en-GB" sz="4400" dirty="0">
              <a:solidFill>
                <a:schemeClr val="bg1"/>
              </a:solidFill>
            </a:endParaRPr>
          </a:p>
          <a:p>
            <a:pPr algn="r" hangingPunct="0"/>
            <a:r>
              <a:rPr lang="en-GB" sz="4400" dirty="0">
                <a:solidFill>
                  <a:schemeClr val="bg1"/>
                </a:solidFill>
              </a:rPr>
              <a:t>Psalm 8:3–4 (GNB)</a:t>
            </a:r>
          </a:p>
        </p:txBody>
      </p:sp>
    </p:spTree>
    <p:extLst>
      <p:ext uri="{BB962C8B-B14F-4D97-AF65-F5344CB8AC3E}">
        <p14:creationId xmlns:p14="http://schemas.microsoft.com/office/powerpoint/2010/main" val="33515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1B629-9F8F-4D7F-9D77-62526F736598}"/>
              </a:ext>
            </a:extLst>
          </p:cNvPr>
          <p:cNvSpPr txBox="1"/>
          <p:nvPr/>
        </p:nvSpPr>
        <p:spPr>
          <a:xfrm>
            <a:off x="682171" y="943429"/>
            <a:ext cx="11074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4400" dirty="0">
                <a:solidFill>
                  <a:schemeClr val="bg1"/>
                </a:solidFill>
              </a:rPr>
              <a:t>You appointed them rulers over</a:t>
            </a: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			everything you made;</a:t>
            </a:r>
            <a:endParaRPr lang="en-GB" sz="4400" dirty="0">
              <a:solidFill>
                <a:schemeClr val="bg1"/>
              </a:solidFill>
            </a:endParaRPr>
          </a:p>
          <a:p>
            <a:pPr hangingPunct="0"/>
            <a:r>
              <a:rPr lang="en-US" sz="4400" dirty="0">
                <a:solidFill>
                  <a:schemeClr val="bg1"/>
                </a:solidFill>
              </a:rPr>
              <a:t>you placed them over all creation...</a:t>
            </a:r>
            <a:endParaRPr lang="en-GB" sz="4400" dirty="0">
              <a:solidFill>
                <a:schemeClr val="bg1"/>
              </a:solidFill>
            </a:endParaRPr>
          </a:p>
          <a:p>
            <a:pPr hangingPunct="0"/>
            <a:endParaRPr lang="en-US" sz="4400" dirty="0">
              <a:solidFill>
                <a:schemeClr val="bg1"/>
              </a:solidFill>
            </a:endParaRPr>
          </a:p>
          <a:p>
            <a:pPr algn="r" hangingPunct="0"/>
            <a:r>
              <a:rPr lang="en-US" sz="4400" dirty="0">
                <a:solidFill>
                  <a:schemeClr val="bg1"/>
                </a:solidFill>
              </a:rPr>
              <a:t>Psalm 8:6 (GNB)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earth is it anyway?</dc:title>
  <dc:creator>Jill Stolberg</dc:creator>
  <cp:lastModifiedBy>Alex Taylor</cp:lastModifiedBy>
  <cp:revision>2</cp:revision>
  <dcterms:created xsi:type="dcterms:W3CDTF">2019-05-15T15:20:55Z</dcterms:created>
  <dcterms:modified xsi:type="dcterms:W3CDTF">2020-03-26T09:36:05Z</dcterms:modified>
</cp:coreProperties>
</file>